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7" autoAdjust="0"/>
  </p:normalViewPr>
  <p:slideViewPr>
    <p:cSldViewPr>
      <p:cViewPr varScale="1">
        <p:scale>
          <a:sx n="62" d="100"/>
          <a:sy n="62" d="100"/>
        </p:scale>
        <p:origin x="1626" y="42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35A193-85F2-44E6-AC63-17E6008B3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3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057400"/>
            <a:ext cx="6477000" cy="1981200"/>
          </a:xfrm>
        </p:spPr>
        <p:txBody>
          <a:bodyPr/>
          <a:lstStyle/>
          <a:p>
            <a:endParaRPr lang="en-US" sz="28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63575"/>
            <a:ext cx="9144000" cy="1298575"/>
          </a:xfrm>
        </p:spPr>
        <p:txBody>
          <a:bodyPr/>
          <a:lstStyle/>
          <a:p>
            <a:r>
              <a:rPr lang="en-US" dirty="0"/>
              <a:t>Research questions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534400" cy="4191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219200"/>
          </a:xfrm>
        </p:spPr>
        <p:txBody>
          <a:bodyPr/>
          <a:lstStyle/>
          <a:p>
            <a:r>
              <a:rPr lang="en-US" dirty="0"/>
              <a:t>Review of literature 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010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endParaRPr lang="en-US" sz="1900" dirty="0"/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819150"/>
            <a:ext cx="8458200" cy="990600"/>
          </a:xfrm>
        </p:spPr>
        <p:txBody>
          <a:bodyPr/>
          <a:lstStyle/>
          <a:p>
            <a:r>
              <a:rPr lang="en-US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00200" y="2362200"/>
            <a:ext cx="6096000" cy="4267200"/>
          </a:xfrm>
        </p:spPr>
        <p:txBody>
          <a:bodyPr/>
          <a:lstStyle/>
          <a:p>
            <a:pPr algn="l"/>
            <a:r>
              <a:rPr lang="en-US"/>
              <a:t>Controlled variables:  These are the things that are kept the same throughout your experiments.</a:t>
            </a:r>
          </a:p>
          <a:p>
            <a:pPr algn="l"/>
            <a:endParaRPr lang="en-US" sz="800"/>
          </a:p>
          <a:p>
            <a:pPr algn="l"/>
            <a:r>
              <a:rPr lang="en-US"/>
              <a:t>Independent variable:  The </a:t>
            </a:r>
            <a:r>
              <a:rPr lang="en-US" u="sng"/>
              <a:t>one</a:t>
            </a:r>
            <a:r>
              <a:rPr lang="en-US"/>
              <a:t> variable that you purposely change and test.</a:t>
            </a:r>
          </a:p>
          <a:p>
            <a:pPr algn="l"/>
            <a:endParaRPr lang="en-US" sz="800"/>
          </a:p>
          <a:p>
            <a:pPr algn="l"/>
            <a:r>
              <a:rPr lang="en-US"/>
              <a:t>Dependent variable:  The measure of change observed because of the independent variable.  It is important to decide how you are going to measure the change.</a:t>
            </a:r>
          </a:p>
        </p:txBody>
      </p:sp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C6C4F0-5AD5-4A81-99E7-C1B030BA851F}"/>
              </a:ext>
            </a:extLst>
          </p:cNvPr>
          <p:cNvSpPr txBox="1"/>
          <p:nvPr/>
        </p:nvSpPr>
        <p:spPr>
          <a:xfrm>
            <a:off x="1143000" y="5334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References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029928-1471-41BC-BC83-95EBD2D339E5}"/>
              </a:ext>
            </a:extLst>
          </p:cNvPr>
          <p:cNvSpPr txBox="1"/>
          <p:nvPr/>
        </p:nvSpPr>
        <p:spPr>
          <a:xfrm>
            <a:off x="990600" y="1752600"/>
            <a:ext cx="7239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Ada, L., </a:t>
            </a: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Dorsch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S., &amp; Canning, C. G. (2006). Strengthening interventions increase strength and improve activity after stroke: a systematic review.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Australian Journal of Physiotherapy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52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(4), 241-248.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Bohannon, R. W. (2007). Muscle strength and muscle training after stroke.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Journal of rehabilitation Medicine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39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(1), 14-20.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El-</a:t>
            </a: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Nashar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H., </a:t>
            </a: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ElWishy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A., Helmy, H., &amp; El-</a:t>
            </a: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Rwainy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R. (2019). Do core stability exercises improve upper limb function in chronic stroke patients?.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Egyptian Journal of Neurology, Psychiatry and Neurosurgery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55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(1), 1-9.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Eng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J. J. (2004). Strength training in individuals with stroke.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Physiotherapy Canada. </a:t>
            </a:r>
            <a:r>
              <a:rPr lang="en-GB" sz="16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Physiotherapie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Canada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56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(4), 189.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405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DB3344-5112-4D88-B5B5-B3438FEFC67C}"/>
              </a:ext>
            </a:extLst>
          </p:cNvPr>
          <p:cNvSpPr txBox="1"/>
          <p:nvPr/>
        </p:nvSpPr>
        <p:spPr>
          <a:xfrm>
            <a:off x="1143000" y="53340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5400" dirty="0"/>
              <a:t>References</a:t>
            </a:r>
            <a:r>
              <a:rPr lang="en-US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22F6C4-B8FC-488B-8748-981161721A54}"/>
              </a:ext>
            </a:extLst>
          </p:cNvPr>
          <p:cNvSpPr txBox="1"/>
          <p:nvPr/>
        </p:nvSpPr>
        <p:spPr>
          <a:xfrm>
            <a:off x="990600" y="1905000"/>
            <a:ext cx="73152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Gambassi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B. B., Coelho-Junior, H. J., </a:t>
            </a:r>
            <a:r>
              <a:rPr lang="en-GB" sz="1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Schwingel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P. A., Almeida, F. D. J. F., Gaspar </a:t>
            </a:r>
            <a:r>
              <a:rPr lang="en-GB" sz="1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Novais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T. M., </a:t>
            </a:r>
            <a:r>
              <a:rPr lang="en-GB" sz="1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Lauande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Oliveira, P. D. L., ... &amp; Rodrigues, B. (2017). Resistance training and stroke: a critical analysis of different training programs. </a:t>
            </a:r>
            <a:r>
              <a:rPr lang="en-GB" sz="14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Stroke research and treatment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4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2017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Gordon, N. F., Gulanick, M., Costa, F., Fletcher, G., Franklin, B. A., Roth, E. J., &amp; Shephard, T. (2004). Physical activity and exercise recommendations for stroke survivors: an American Heart Association scientific statement from the Council on Clinical Cardiology, Subcommittee on Exercise, Cardiac Rehabilitation, and Prevention; the Council on Cardiovascular Nursing; the Council on Nutrition, Physical Activity, and Metabolism; and the Stroke Council. </a:t>
            </a:r>
            <a:r>
              <a:rPr lang="en-GB" sz="14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Circulation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4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109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(16), 2031-2041.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Muir, K. W. (2001). Medical management of stroke. </a:t>
            </a:r>
            <a:r>
              <a:rPr lang="en-GB" sz="14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Journal of Neurology, Neurosurgery &amp; Psychiatry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4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70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GB" sz="1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</a:t>
            </a:r>
            <a:r>
              <a:rPr lang="en-GB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1), i12-i16.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510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2065B7-67E5-4672-83C0-E912A5300E15}"/>
              </a:ext>
            </a:extLst>
          </p:cNvPr>
          <p:cNvSpPr txBox="1"/>
          <p:nvPr/>
        </p:nvSpPr>
        <p:spPr>
          <a:xfrm>
            <a:off x="647700" y="5334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References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E6F4BA-B9B1-4810-BD65-EB1B01ACC2BE}"/>
              </a:ext>
            </a:extLst>
          </p:cNvPr>
          <p:cNvSpPr txBox="1"/>
          <p:nvPr/>
        </p:nvSpPr>
        <p:spPr>
          <a:xfrm>
            <a:off x="647700" y="1828800"/>
            <a:ext cx="78486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Patten, C., </a:t>
            </a: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Lexell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J., &amp; Brown, H. E. (2004). Weakness and strength training in persons with poststroke hemiplegia: rationale, method, and efficacy.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Journal of Rehabilitation Research &amp; Development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41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Signal, N. E. (2014). Strength training after stroke: Rationale, evidence and potential implementation barriers for physiotherapists.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New Zealand Journal of Physiotherapy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42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(2).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1680" marR="0" indent="-74168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742950" algn="l"/>
              </a:tabLst>
            </a:pPr>
            <a:r>
              <a:rPr lang="en-GB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Veldema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J., &amp; Jansen, P. (2020). Resistance training in stroke rehabilitation: systematic review and meta-analysis.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Clinical Rehabilitation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GB" sz="16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34</a:t>
            </a:r>
            <a:r>
              <a:rPr lang="en-GB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(9), 1173-1197.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574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91</TotalTime>
  <Words>519</Words>
  <Application>Microsoft Office PowerPoint</Application>
  <PresentationFormat>On-screen Show (4:3)</PresentationFormat>
  <Paragraphs>24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Presentation for science fair project</vt:lpstr>
      <vt:lpstr> Research proposal Project</vt:lpstr>
      <vt:lpstr>Research questions </vt:lpstr>
      <vt:lpstr>Review of literature  </vt:lpstr>
      <vt:lpstr>Variables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rahil alizadeh</cp:lastModifiedBy>
  <cp:revision>10</cp:revision>
  <cp:lastPrinted>1601-01-01T00:00:00Z</cp:lastPrinted>
  <dcterms:created xsi:type="dcterms:W3CDTF">2010-01-17T17:16:29Z</dcterms:created>
  <dcterms:modified xsi:type="dcterms:W3CDTF">2021-05-07T00:51:19Z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